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Open Sauce" panose="020B0600070205080204" charset="0"/>
      <p:regular r:id="rId18"/>
    </p:embeddedFont>
    <p:embeddedFont>
      <p:font typeface="Open Sauce Bold" panose="020B0600070205080204" charset="0"/>
      <p:regular r:id="rId19"/>
    </p:embeddedFont>
    <p:embeddedFont>
      <p:font typeface="Open Sauce Italics" panose="020B0600070205080204" charset="0"/>
      <p:regular r:id="rId20"/>
    </p:embeddedFont>
    <p:embeddedFont>
      <p:font typeface="Poppins" panose="00000500000000000000" pitchFamily="2" charset="0"/>
      <p:regular r:id="rId21"/>
    </p:embeddedFont>
    <p:embeddedFont>
      <p:font typeface="Poppins Bold" panose="020B0600070205080204" charset="0"/>
      <p:regular r:id="rId22"/>
    </p:embeddedFont>
    <p:embeddedFont>
      <p:font typeface="Poppins Semi-Bold" panose="020B060007020508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Relationship Id="rId9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7.jpe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12" Type="http://schemas.openxmlformats.org/officeDocument/2006/relationships/image" Target="../media/image18.svg"/><Relationship Id="rId2" Type="http://schemas.openxmlformats.org/officeDocument/2006/relationships/image" Target="../media/image12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7.png"/><Relationship Id="rId5" Type="http://schemas.openxmlformats.org/officeDocument/2006/relationships/image" Target="../media/image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4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7.svg"/><Relationship Id="rId4" Type="http://schemas.openxmlformats.org/officeDocument/2006/relationships/image" Target="../media/image14.sv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0.svg"/><Relationship Id="rId3" Type="http://schemas.openxmlformats.org/officeDocument/2006/relationships/image" Target="../media/image24.svg"/><Relationship Id="rId7" Type="http://schemas.openxmlformats.org/officeDocument/2006/relationships/image" Target="../media/image7.svg"/><Relationship Id="rId12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8.svg"/><Relationship Id="rId5" Type="http://schemas.openxmlformats.org/officeDocument/2006/relationships/image" Target="../media/image26.svg"/><Relationship Id="rId10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76329" y="580047"/>
            <a:ext cx="5482971" cy="9023371"/>
          </a:xfrm>
          <a:custGeom>
            <a:avLst/>
            <a:gdLst/>
            <a:ahLst/>
            <a:cxnLst/>
            <a:rect l="l" t="t" r="r" b="b"/>
            <a:pathLst>
              <a:path w="5482971" h="9023371">
                <a:moveTo>
                  <a:pt x="0" y="0"/>
                </a:moveTo>
                <a:lnTo>
                  <a:pt x="5482971" y="0"/>
                </a:lnTo>
                <a:lnTo>
                  <a:pt x="5482971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22" r="-4822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64538" y="6484514"/>
            <a:ext cx="8553855" cy="1002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By Elven Tan Kean Hong &amp; Tey Sukorn</a:t>
            </a:r>
          </a:p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(SMJK CHUNG LING BUTTERWORTH)</a:t>
            </a:r>
          </a:p>
        </p:txBody>
      </p:sp>
      <p:sp>
        <p:nvSpPr>
          <p:cNvPr id="14" name="Freeform 14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412008" y="1028700"/>
            <a:ext cx="960948" cy="1000625"/>
          </a:xfrm>
          <a:custGeom>
            <a:avLst/>
            <a:gdLst/>
            <a:ahLst/>
            <a:cxnLst/>
            <a:rect l="l" t="t" r="r" b="b"/>
            <a:pathLst>
              <a:path w="960948" h="1000625">
                <a:moveTo>
                  <a:pt x="0" y="0"/>
                </a:moveTo>
                <a:lnTo>
                  <a:pt x="960948" y="0"/>
                </a:lnTo>
                <a:lnTo>
                  <a:pt x="960948" y="1000625"/>
                </a:lnTo>
                <a:lnTo>
                  <a:pt x="0" y="10006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52928" y="1991225"/>
            <a:ext cx="2279109" cy="104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3"/>
              </a:lnSpc>
            </a:pPr>
            <a:r>
              <a:rPr lang="en-US" sz="2009" spc="100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Excess Tools Holdings (EToH) Sdn. Bhd.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64538" y="4239822"/>
            <a:ext cx="9532620" cy="1957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21"/>
              </a:lnSpc>
            </a:pPr>
            <a:r>
              <a:rPr lang="en-US" sz="8221" b="1" spc="41">
                <a:solidFill>
                  <a:srgbClr val="1C573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Flame Restaurant</a:t>
            </a:r>
          </a:p>
          <a:p>
            <a:pPr marL="0" lvl="0" indent="0" algn="l">
              <a:lnSpc>
                <a:spcPts val="6421"/>
              </a:lnSpc>
            </a:pPr>
            <a:r>
              <a:rPr lang="en-US" sz="6421" u="none" strike="noStrike" spc="32">
                <a:solidFill>
                  <a:srgbClr val="1C5739"/>
                </a:solidFill>
                <a:latin typeface="Poppins"/>
                <a:ea typeface="Poppins"/>
                <a:cs typeface="Poppins"/>
                <a:sym typeface="Poppins"/>
              </a:rPr>
              <a:t>Online Menu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929623" y="3875422"/>
            <a:ext cx="4473739" cy="5382878"/>
          </a:xfrm>
          <a:custGeom>
            <a:avLst/>
            <a:gdLst/>
            <a:ahLst/>
            <a:cxnLst/>
            <a:rect l="l" t="t" r="r" b="b"/>
            <a:pathLst>
              <a:path w="4473739" h="5382878">
                <a:moveTo>
                  <a:pt x="0" y="0"/>
                </a:moveTo>
                <a:lnTo>
                  <a:pt x="4473739" y="0"/>
                </a:lnTo>
                <a:lnTo>
                  <a:pt x="4473739" y="5382878"/>
                </a:lnTo>
                <a:lnTo>
                  <a:pt x="0" y="5382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247" t="-9911" r="-49247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929623" y="3442596"/>
            <a:ext cx="4473739" cy="636748"/>
            <a:chOff x="0" y="0"/>
            <a:chExt cx="1178269" cy="1677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i="1" spc="24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Customers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90980" y="1156086"/>
            <a:ext cx="10713642" cy="1404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Target Audience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974951" y="3385446"/>
            <a:ext cx="10491707" cy="3655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They can...</a:t>
            </a:r>
          </a:p>
          <a:p>
            <a:pPr algn="l">
              <a:lnSpc>
                <a:spcPts val="4140"/>
              </a:lnSpc>
            </a:pPr>
            <a:endParaRPr lang="en-US" sz="3000" spc="294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Browse the menu easily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Place the orders without waiters</a:t>
            </a: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u="none" spc="29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No need to worry about insufficient menu books.</a:t>
            </a:r>
          </a:p>
          <a:p>
            <a:pPr algn="l">
              <a:lnSpc>
                <a:spcPts val="4140"/>
              </a:lnSpc>
            </a:pPr>
            <a:endParaRPr lang="en-US" sz="3000" u="none" spc="294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90980" y="1156086"/>
            <a:ext cx="10713642" cy="1404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Target Audience</a:t>
            </a:r>
          </a:p>
        </p:txBody>
      </p:sp>
      <p:sp>
        <p:nvSpPr>
          <p:cNvPr id="7" name="Freeform 7"/>
          <p:cNvSpPr/>
          <p:nvPr/>
        </p:nvSpPr>
        <p:spPr>
          <a:xfrm>
            <a:off x="11884638" y="3875422"/>
            <a:ext cx="4473739" cy="3852699"/>
          </a:xfrm>
          <a:custGeom>
            <a:avLst/>
            <a:gdLst/>
            <a:ahLst/>
            <a:cxnLst/>
            <a:rect l="l" t="t" r="r" b="b"/>
            <a:pathLst>
              <a:path w="4473739" h="3852699">
                <a:moveTo>
                  <a:pt x="0" y="0"/>
                </a:moveTo>
                <a:lnTo>
                  <a:pt x="4473739" y="0"/>
                </a:lnTo>
                <a:lnTo>
                  <a:pt x="4473739" y="3852699"/>
                </a:lnTo>
                <a:lnTo>
                  <a:pt x="0" y="3852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7144" b="-3714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884638" y="3442596"/>
            <a:ext cx="4473739" cy="636748"/>
            <a:chOff x="0" y="0"/>
            <a:chExt cx="1178269" cy="1677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i="1" spc="24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Staff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53708" y="3385446"/>
            <a:ext cx="10491707" cy="208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They can...</a:t>
            </a:r>
          </a:p>
          <a:p>
            <a:pPr algn="l">
              <a:lnSpc>
                <a:spcPts val="4140"/>
              </a:lnSpc>
            </a:pPr>
            <a:endParaRPr lang="en-US" sz="3000" spc="294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47700" lvl="1" indent="-323850" algn="l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Access the orders of the customers easily</a:t>
            </a:r>
          </a:p>
          <a:p>
            <a:pPr algn="l">
              <a:lnSpc>
                <a:spcPts val="4140"/>
              </a:lnSpc>
            </a:pPr>
            <a:endParaRPr lang="en-US" sz="3000" spc="294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02205" y="3639087"/>
            <a:ext cx="11083591" cy="1917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95836" y="5292275"/>
            <a:ext cx="8296328" cy="1587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742" lvl="1" indent="-329871" algn="ctr">
              <a:lnSpc>
                <a:spcPts val="4216"/>
              </a:lnSpc>
              <a:buFont typeface="Arial"/>
              <a:buChar char="•"/>
            </a:pPr>
            <a:r>
              <a:rPr lang="en-US" sz="3055" spc="299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Tools and Technologies</a:t>
            </a:r>
          </a:p>
          <a:p>
            <a:pPr marL="659742" lvl="1" indent="-329871" algn="ctr">
              <a:lnSpc>
                <a:spcPts val="4216"/>
              </a:lnSpc>
              <a:buFont typeface="Arial"/>
              <a:buChar char="•"/>
            </a:pPr>
            <a:r>
              <a:rPr lang="en-US" sz="3055" spc="299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Key Features</a:t>
            </a:r>
          </a:p>
          <a:p>
            <a:pPr marL="659742" lvl="1" indent="-329871" algn="ctr">
              <a:lnSpc>
                <a:spcPts val="4216"/>
              </a:lnSpc>
              <a:buFont typeface="Arial"/>
              <a:buChar char="•"/>
            </a:pPr>
            <a:r>
              <a:rPr lang="en-US" sz="3055" spc="299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Future Plans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83416" b="-8341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91275" y="2179745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1638092" y="1512782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928304" y="4033124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871949" y="3363782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190711" y="5888883"/>
            <a:ext cx="4489509" cy="1594842"/>
            <a:chOff x="0" y="0"/>
            <a:chExt cx="4075920" cy="14479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75811" cy="1447927"/>
            </a:xfrm>
            <a:custGeom>
              <a:avLst/>
              <a:gdLst/>
              <a:ahLst/>
              <a:cxnLst/>
              <a:rect l="l" t="t" r="r" b="b"/>
              <a:pathLst>
                <a:path w="4075811" h="1447927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001122" y="5217162"/>
            <a:ext cx="2264184" cy="2264184"/>
            <a:chOff x="0" y="0"/>
            <a:chExt cx="2055600" cy="2055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353193" y="7739090"/>
            <a:ext cx="4487922" cy="1594049"/>
            <a:chOff x="0" y="0"/>
            <a:chExt cx="4074480" cy="1447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74414" cy="1447165"/>
            </a:xfrm>
            <a:custGeom>
              <a:avLst/>
              <a:gdLst/>
              <a:ahLst/>
              <a:cxnLst/>
              <a:rect l="l" t="t" r="r" b="b"/>
              <a:pathLst>
                <a:path w="4074414" h="1447165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6238151" y="7067369"/>
            <a:ext cx="2263391" cy="2265770"/>
            <a:chOff x="0" y="0"/>
            <a:chExt cx="2054880" cy="2057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sp>
        <p:nvSpPr>
          <p:cNvPr id="27" name="Freeform 27"/>
          <p:cNvSpPr/>
          <p:nvPr/>
        </p:nvSpPr>
        <p:spPr>
          <a:xfrm>
            <a:off x="6346348" y="7647478"/>
            <a:ext cx="2046998" cy="1105552"/>
          </a:xfrm>
          <a:custGeom>
            <a:avLst/>
            <a:gdLst/>
            <a:ahLst/>
            <a:cxnLst/>
            <a:rect l="l" t="t" r="r" b="b"/>
            <a:pathLst>
              <a:path w="2046998" h="1105552">
                <a:moveTo>
                  <a:pt x="0" y="0"/>
                </a:moveTo>
                <a:lnTo>
                  <a:pt x="2046998" y="0"/>
                </a:lnTo>
                <a:lnTo>
                  <a:pt x="2046998" y="1105552"/>
                </a:lnTo>
                <a:lnTo>
                  <a:pt x="0" y="11055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353153" y="3773794"/>
            <a:ext cx="1304947" cy="1489070"/>
          </a:xfrm>
          <a:custGeom>
            <a:avLst/>
            <a:gdLst/>
            <a:ahLst/>
            <a:cxnLst/>
            <a:rect l="l" t="t" r="r" b="b"/>
            <a:pathLst>
              <a:path w="1304947" h="1489070">
                <a:moveTo>
                  <a:pt x="0" y="0"/>
                </a:moveTo>
                <a:lnTo>
                  <a:pt x="1304948" y="0"/>
                </a:lnTo>
                <a:lnTo>
                  <a:pt x="1304948" y="1489070"/>
                </a:lnTo>
                <a:lnTo>
                  <a:pt x="0" y="1489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1950908" y="1870910"/>
            <a:ext cx="1639344" cy="1639344"/>
          </a:xfrm>
          <a:custGeom>
            <a:avLst/>
            <a:gdLst/>
            <a:ahLst/>
            <a:cxnLst/>
            <a:rect l="l" t="t" r="r" b="b"/>
            <a:pathLst>
              <a:path w="1639344" h="1639344">
                <a:moveTo>
                  <a:pt x="0" y="0"/>
                </a:moveTo>
                <a:lnTo>
                  <a:pt x="1639344" y="0"/>
                </a:lnTo>
                <a:lnTo>
                  <a:pt x="1639344" y="1639344"/>
                </a:lnTo>
                <a:lnTo>
                  <a:pt x="0" y="1639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073362" y="5133490"/>
            <a:ext cx="2141275" cy="2141275"/>
          </a:xfrm>
          <a:custGeom>
            <a:avLst/>
            <a:gdLst/>
            <a:ahLst/>
            <a:cxnLst/>
            <a:rect l="l" t="t" r="r" b="b"/>
            <a:pathLst>
              <a:path w="2141275" h="2141275">
                <a:moveTo>
                  <a:pt x="0" y="0"/>
                </a:moveTo>
                <a:lnTo>
                  <a:pt x="2141276" y="0"/>
                </a:lnTo>
                <a:lnTo>
                  <a:pt x="2141276" y="2141275"/>
                </a:lnTo>
                <a:lnTo>
                  <a:pt x="0" y="2141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8745932" y="7987856"/>
            <a:ext cx="2732632" cy="39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PHP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05194" y="6166027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JavaScript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77430" y="4323617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052289" y="2476104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HTML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80048" y="5429654"/>
            <a:ext cx="6454324" cy="643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1"/>
              </a:lnSpc>
            </a:pPr>
            <a:r>
              <a:rPr lang="en-US" sz="4476" spc="156">
                <a:solidFill>
                  <a:srgbClr val="040506"/>
                </a:solidFill>
                <a:latin typeface="Poppins"/>
                <a:ea typeface="Poppins"/>
                <a:cs typeface="Poppins"/>
                <a:sym typeface="Poppins"/>
              </a:rPr>
              <a:t>Tools &amp; Technologies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19449" y="6351930"/>
            <a:ext cx="6281907" cy="114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7"/>
              </a:lnSpc>
            </a:pPr>
            <a:r>
              <a:rPr lang="en-US" sz="2244" spc="21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We have used several programming languages, frameworks, or tools used to develop the website.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745932" y="8431212"/>
            <a:ext cx="2961949" cy="61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Handles Server-Sided</a:t>
            </a:r>
          </a:p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codes like data.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505194" y="6587543"/>
            <a:ext cx="2961949" cy="61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Adds interactivity to</a:t>
            </a:r>
          </a:p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 website.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377430" y="4649273"/>
            <a:ext cx="2961949" cy="61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 style and visual</a:t>
            </a:r>
          </a:p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of the website.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052289" y="2857434"/>
            <a:ext cx="3125322" cy="61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Fundamental structure of website.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166038" y="4761305"/>
            <a:ext cx="1858612" cy="1331442"/>
          </a:xfrm>
          <a:custGeom>
            <a:avLst/>
            <a:gdLst/>
            <a:ahLst/>
            <a:cxnLst/>
            <a:rect l="l" t="t" r="r" b="b"/>
            <a:pathLst>
              <a:path w="1858612" h="1331442">
                <a:moveTo>
                  <a:pt x="0" y="0"/>
                </a:moveTo>
                <a:lnTo>
                  <a:pt x="1858612" y="0"/>
                </a:lnTo>
                <a:lnTo>
                  <a:pt x="1858612" y="1331442"/>
                </a:lnTo>
                <a:lnTo>
                  <a:pt x="0" y="1331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63290" y="4861725"/>
            <a:ext cx="1658732" cy="1260637"/>
          </a:xfrm>
          <a:custGeom>
            <a:avLst/>
            <a:gdLst/>
            <a:ahLst/>
            <a:cxnLst/>
            <a:rect l="l" t="t" r="r" b="b"/>
            <a:pathLst>
              <a:path w="1658732" h="1260637">
                <a:moveTo>
                  <a:pt x="0" y="0"/>
                </a:moveTo>
                <a:lnTo>
                  <a:pt x="1658732" y="0"/>
                </a:lnTo>
                <a:lnTo>
                  <a:pt x="1658732" y="1260637"/>
                </a:lnTo>
                <a:lnTo>
                  <a:pt x="0" y="1260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558135" y="4667228"/>
            <a:ext cx="1516833" cy="1519596"/>
          </a:xfrm>
          <a:custGeom>
            <a:avLst/>
            <a:gdLst/>
            <a:ahLst/>
            <a:cxnLst/>
            <a:rect l="l" t="t" r="r" b="b"/>
            <a:pathLst>
              <a:path w="1516833" h="1519596">
                <a:moveTo>
                  <a:pt x="0" y="0"/>
                </a:moveTo>
                <a:lnTo>
                  <a:pt x="1516833" y="0"/>
                </a:lnTo>
                <a:lnTo>
                  <a:pt x="1516833" y="1519596"/>
                </a:lnTo>
                <a:lnTo>
                  <a:pt x="0" y="15195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67020" y="39505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8000"/>
            </a:blip>
            <a:stretch>
              <a:fillRect t="-92914" b="-92914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596044" y="4621028"/>
            <a:ext cx="47625" cy="4637272"/>
            <a:chOff x="0" y="0"/>
            <a:chExt cx="12543" cy="12213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644331" y="4621028"/>
            <a:ext cx="47625" cy="4637272"/>
            <a:chOff x="0" y="0"/>
            <a:chExt cx="12543" cy="122133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375955" y="1374903"/>
            <a:ext cx="9515774" cy="148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FEATURES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35242" y="2867433"/>
            <a:ext cx="6617517" cy="857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61"/>
              </a:lnSpc>
              <a:spcBef>
                <a:spcPct val="0"/>
              </a:spcBef>
            </a:pPr>
            <a:r>
              <a:rPr lang="en-US" sz="2508" spc="2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Features that make our website stand out.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50236" y="6264509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Cart System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29028" y="6264509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Daily’s Picks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26340" y="6264509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Admin Panel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61344" y="7367151"/>
            <a:ext cx="4468000" cy="722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9"/>
              </a:lnSpc>
            </a:pPr>
            <a:r>
              <a:rPr lang="en-US" sz="2144" spc="21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Picks the most popular item currently in the Menu.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10000" y="7367151"/>
            <a:ext cx="4468000" cy="722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9"/>
              </a:lnSpc>
            </a:pPr>
            <a:r>
              <a:rPr lang="en-US" sz="2144" spc="21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To summarize your orders and check the total price.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58656" y="7367151"/>
            <a:ext cx="4468000" cy="1093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9"/>
              </a:lnSpc>
            </a:pPr>
            <a:r>
              <a:rPr lang="en-US" sz="2144" spc="21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To check the order history and orders of the customers.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35419" y="3691729"/>
            <a:ext cx="9322085" cy="5982617"/>
          </a:xfrm>
          <a:custGeom>
            <a:avLst/>
            <a:gdLst/>
            <a:ahLst/>
            <a:cxnLst/>
            <a:rect l="l" t="t" r="r" b="b"/>
            <a:pathLst>
              <a:path w="9322085" h="5982617">
                <a:moveTo>
                  <a:pt x="0" y="0"/>
                </a:moveTo>
                <a:lnTo>
                  <a:pt x="9322085" y="0"/>
                </a:lnTo>
                <a:lnTo>
                  <a:pt x="9322085" y="5982618"/>
                </a:lnTo>
                <a:lnTo>
                  <a:pt x="0" y="5982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631" t="-34905" b="-5792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sp>
        <p:nvSpPr>
          <p:cNvPr id="20" name="Freeform 20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785068" y="1723667"/>
            <a:ext cx="1021269" cy="1021269"/>
          </a:xfrm>
          <a:custGeom>
            <a:avLst/>
            <a:gdLst/>
            <a:ahLst/>
            <a:cxnLst/>
            <a:rect l="l" t="t" r="r" b="b"/>
            <a:pathLst>
              <a:path w="1021269" h="1021269">
                <a:moveTo>
                  <a:pt x="0" y="0"/>
                </a:moveTo>
                <a:lnTo>
                  <a:pt x="1021270" y="0"/>
                </a:lnTo>
                <a:lnTo>
                  <a:pt x="1021270" y="1021269"/>
                </a:lnTo>
                <a:lnTo>
                  <a:pt x="0" y="10212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225251" y="1714142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4"/>
                </a:lnTo>
                <a:lnTo>
                  <a:pt x="0" y="988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537089" y="1762604"/>
            <a:ext cx="990205" cy="943395"/>
          </a:xfrm>
          <a:custGeom>
            <a:avLst/>
            <a:gdLst/>
            <a:ahLst/>
            <a:cxnLst/>
            <a:rect l="l" t="t" r="r" b="b"/>
            <a:pathLst>
              <a:path w="990205" h="943395">
                <a:moveTo>
                  <a:pt x="0" y="0"/>
                </a:moveTo>
                <a:lnTo>
                  <a:pt x="990205" y="0"/>
                </a:lnTo>
                <a:lnTo>
                  <a:pt x="990205" y="943395"/>
                </a:lnTo>
                <a:lnTo>
                  <a:pt x="0" y="9433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5939758" y="1614189"/>
            <a:ext cx="859964" cy="1278325"/>
          </a:xfrm>
          <a:custGeom>
            <a:avLst/>
            <a:gdLst/>
            <a:ahLst/>
            <a:cxnLst/>
            <a:rect l="l" t="t" r="r" b="b"/>
            <a:pathLst>
              <a:path w="859964" h="1278325">
                <a:moveTo>
                  <a:pt x="0" y="0"/>
                </a:moveTo>
                <a:lnTo>
                  <a:pt x="859964" y="0"/>
                </a:lnTo>
                <a:lnTo>
                  <a:pt x="859964" y="1278325"/>
                </a:lnTo>
                <a:lnTo>
                  <a:pt x="0" y="12783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123462" y="2300976"/>
            <a:ext cx="6043374" cy="832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Poppins"/>
                <a:ea typeface="Poppins"/>
                <a:cs typeface="Poppins"/>
                <a:sym typeface="Poppins"/>
              </a:rPr>
              <a:t>Enhancements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03977" y="3865365"/>
            <a:ext cx="4482343" cy="1076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2089" spc="20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Dark mode and Light mode </a:t>
            </a:r>
          </a:p>
          <a:p>
            <a:pPr algn="l">
              <a:lnSpc>
                <a:spcPts val="2883"/>
              </a:lnSpc>
            </a:pPr>
            <a:r>
              <a:rPr lang="en-US" sz="2089" spc="20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toggle feature, to enhance</a:t>
            </a:r>
          </a:p>
          <a:p>
            <a:pPr marL="0" lvl="0" indent="0" algn="l">
              <a:lnSpc>
                <a:spcPts val="2883"/>
              </a:lnSpc>
              <a:spcBef>
                <a:spcPct val="0"/>
              </a:spcBef>
            </a:pPr>
            <a:r>
              <a:rPr lang="en-US" sz="2089" spc="20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user’s experience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03977" y="3481771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2318" b="1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03977" y="5396475"/>
            <a:ext cx="4482343" cy="1076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2089" spc="20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Add a membership system, alongside with an account</a:t>
            </a:r>
          </a:p>
          <a:p>
            <a:pPr marL="0" lvl="0" indent="0" algn="l">
              <a:lnSpc>
                <a:spcPts val="2883"/>
              </a:lnSpc>
              <a:spcBef>
                <a:spcPct val="0"/>
              </a:spcBef>
            </a:pPr>
            <a:r>
              <a:rPr lang="en-US" sz="2089" spc="20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system.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03977" y="5012882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2318" b="1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03977" y="6926654"/>
            <a:ext cx="4482343" cy="1076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3"/>
              </a:lnSpc>
              <a:spcBef>
                <a:spcPct val="0"/>
              </a:spcBef>
            </a:pPr>
            <a:r>
              <a:rPr lang="en-US" sz="2089" spc="20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Able to use Vouchers on products, by inputting the youcher codes.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03977" y="6543060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2318" b="1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03977" y="8456833"/>
            <a:ext cx="4482343" cy="1076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83"/>
              </a:lnSpc>
              <a:spcBef>
                <a:spcPct val="0"/>
              </a:spcBef>
            </a:pPr>
            <a:r>
              <a:rPr lang="en-US" sz="2089" spc="20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Overhauling the website, to make the design more appealing.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03977" y="8073239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2318" b="1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4" name="Freeform 4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39675" r="-3967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555774" y="1374772"/>
            <a:ext cx="1251853" cy="1303541"/>
          </a:xfrm>
          <a:custGeom>
            <a:avLst/>
            <a:gdLst/>
            <a:ahLst/>
            <a:cxnLst/>
            <a:rect l="l" t="t" r="r" b="b"/>
            <a:pathLst>
              <a:path w="1251853" h="1303541">
                <a:moveTo>
                  <a:pt x="0" y="0"/>
                </a:moveTo>
                <a:lnTo>
                  <a:pt x="1251853" y="0"/>
                </a:lnTo>
                <a:lnTo>
                  <a:pt x="1251853" y="1303540"/>
                </a:lnTo>
                <a:lnTo>
                  <a:pt x="0" y="1303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463770" y="3831652"/>
            <a:ext cx="5435861" cy="207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8174" spc="882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18843" y="2630687"/>
            <a:ext cx="4525716" cy="94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48" spc="137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Excess Tools Holdings (EToH) Sdn. Bhd.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44534" y="8754428"/>
            <a:ext cx="8022480" cy="1083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90"/>
              </a:lnSpc>
            </a:pPr>
            <a:r>
              <a:rPr lang="en-US" sz="3000" i="1" spc="324">
                <a:solidFill>
                  <a:srgbClr val="231F20">
                    <a:alpha val="24706"/>
                  </a:srgbClr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THE INFORMATION PRESENTED IN THIS SLIDESHOW IS INTENDED FOR INFORMATIONAL PURPOSES ONLY.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06505" y="3331486"/>
            <a:ext cx="852864" cy="4318277"/>
            <a:chOff x="0" y="0"/>
            <a:chExt cx="224623" cy="1137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4623" cy="1137324"/>
            </a:xfrm>
            <a:custGeom>
              <a:avLst/>
              <a:gdLst/>
              <a:ahLst/>
              <a:cxnLst/>
              <a:rect l="l" t="t" r="r" b="b"/>
              <a:pathLst>
                <a:path w="224623" h="1137324">
                  <a:moveTo>
                    <a:pt x="112311" y="0"/>
                  </a:moveTo>
                  <a:lnTo>
                    <a:pt x="112311" y="0"/>
                  </a:lnTo>
                  <a:cubicBezTo>
                    <a:pt x="142098" y="0"/>
                    <a:pt x="170665" y="11833"/>
                    <a:pt x="191727" y="32895"/>
                  </a:cubicBezTo>
                  <a:cubicBezTo>
                    <a:pt x="212790" y="53958"/>
                    <a:pt x="224623" y="82525"/>
                    <a:pt x="224623" y="112311"/>
                  </a:cubicBezTo>
                  <a:lnTo>
                    <a:pt x="224623" y="1025013"/>
                  </a:lnTo>
                  <a:cubicBezTo>
                    <a:pt x="224623" y="1054800"/>
                    <a:pt x="212790" y="1083366"/>
                    <a:pt x="191727" y="1104429"/>
                  </a:cubicBezTo>
                  <a:cubicBezTo>
                    <a:pt x="170665" y="1125491"/>
                    <a:pt x="142098" y="1137324"/>
                    <a:pt x="112311" y="1137324"/>
                  </a:cubicBezTo>
                  <a:lnTo>
                    <a:pt x="112311" y="1137324"/>
                  </a:lnTo>
                  <a:cubicBezTo>
                    <a:pt x="50283" y="1137324"/>
                    <a:pt x="0" y="1087041"/>
                    <a:pt x="0" y="1025013"/>
                  </a:cubicBezTo>
                  <a:lnTo>
                    <a:pt x="0" y="112311"/>
                  </a:lnTo>
                  <a:cubicBezTo>
                    <a:pt x="0" y="50283"/>
                    <a:pt x="50283" y="0"/>
                    <a:pt x="112311" y="0"/>
                  </a:cubicBezTo>
                  <a:close/>
                </a:path>
              </a:pathLst>
            </a:custGeom>
            <a:solidFill>
              <a:srgbClr val="2E7D32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24623" cy="126114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981"/>
                </a:lnSpc>
              </a:pPr>
              <a:r>
                <a:rPr lang="en-US" sz="2199" b="1" spc="127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01</a:t>
              </a:r>
            </a:p>
            <a:p>
              <a:pPr algn="ctr">
                <a:lnSpc>
                  <a:spcPts val="3981"/>
                </a:lnSpc>
              </a:pPr>
              <a:r>
                <a:rPr lang="en-US" sz="2199" b="1" spc="127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02</a:t>
              </a:r>
            </a:p>
            <a:p>
              <a:pPr algn="ctr">
                <a:lnSpc>
                  <a:spcPts val="3981"/>
                </a:lnSpc>
              </a:pPr>
              <a:r>
                <a:rPr lang="en-US" sz="2199" b="1" spc="127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03</a:t>
              </a:r>
            </a:p>
            <a:p>
              <a:pPr algn="ctr">
                <a:lnSpc>
                  <a:spcPts val="3981"/>
                </a:lnSpc>
              </a:pPr>
              <a:r>
                <a:rPr lang="en-US" sz="2199" b="1" spc="127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04</a:t>
              </a:r>
            </a:p>
            <a:p>
              <a:pPr algn="ctr">
                <a:lnSpc>
                  <a:spcPts val="3981"/>
                </a:lnSpc>
              </a:pPr>
              <a:r>
                <a:rPr lang="en-US" sz="2199" b="1" spc="127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05</a:t>
              </a:r>
            </a:p>
            <a:p>
              <a:pPr algn="ctr">
                <a:lnSpc>
                  <a:spcPts val="3981"/>
                </a:lnSpc>
              </a:pPr>
              <a:r>
                <a:rPr lang="en-US" sz="2199" b="1" spc="127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06</a:t>
              </a:r>
            </a:p>
            <a:p>
              <a:pPr marL="0" lvl="0" indent="0" algn="ctr">
                <a:lnSpc>
                  <a:spcPts val="3981"/>
                </a:lnSpc>
              </a:pPr>
              <a:r>
                <a:rPr lang="en-US" sz="2199" b="1" spc="127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07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93216" y="1415447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772900" y="1028700"/>
            <a:ext cx="5486400" cy="7980897"/>
          </a:xfrm>
          <a:custGeom>
            <a:avLst/>
            <a:gdLst/>
            <a:ahLst/>
            <a:cxnLst/>
            <a:rect l="l" t="t" r="r" b="b"/>
            <a:pathLst>
              <a:path w="5486400" h="7980897">
                <a:moveTo>
                  <a:pt x="0" y="0"/>
                </a:moveTo>
                <a:lnTo>
                  <a:pt x="5486400" y="0"/>
                </a:lnTo>
                <a:lnTo>
                  <a:pt x="5486400" y="7980897"/>
                </a:lnTo>
                <a:lnTo>
                  <a:pt x="0" y="798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116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657735" y="1556697"/>
            <a:ext cx="5661991" cy="1401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12727" y="3691194"/>
            <a:ext cx="3790287" cy="3487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1"/>
              </a:lnSpc>
            </a:pPr>
            <a:r>
              <a:rPr lang="en-US" sz="2199" spc="12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Project Information</a:t>
            </a:r>
          </a:p>
          <a:p>
            <a:pPr algn="l">
              <a:lnSpc>
                <a:spcPts val="3981"/>
              </a:lnSpc>
            </a:pPr>
            <a:r>
              <a:rPr lang="en-US" sz="2199" spc="12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Project Purpose</a:t>
            </a:r>
          </a:p>
          <a:p>
            <a:pPr algn="l">
              <a:lnSpc>
                <a:spcPts val="3981"/>
              </a:lnSpc>
            </a:pPr>
            <a:r>
              <a:rPr lang="en-US" sz="2199" spc="12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Behind the Scenes</a:t>
            </a:r>
          </a:p>
          <a:p>
            <a:pPr algn="l">
              <a:lnSpc>
                <a:spcPts val="3981"/>
              </a:lnSpc>
            </a:pPr>
            <a:r>
              <a:rPr lang="en-US" sz="2199" spc="12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Target Audience</a:t>
            </a:r>
          </a:p>
          <a:p>
            <a:pPr algn="l">
              <a:lnSpc>
                <a:spcPts val="3981"/>
              </a:lnSpc>
            </a:pPr>
            <a:r>
              <a:rPr lang="en-US" sz="2199" spc="12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Tools and Technologies</a:t>
            </a:r>
          </a:p>
          <a:p>
            <a:pPr algn="l">
              <a:lnSpc>
                <a:spcPts val="3981"/>
              </a:lnSpc>
            </a:pPr>
            <a:r>
              <a:rPr lang="en-US" sz="2199" spc="12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Key Features</a:t>
            </a:r>
          </a:p>
          <a:p>
            <a:pPr algn="l">
              <a:lnSpc>
                <a:spcPts val="3981"/>
              </a:lnSpc>
            </a:pPr>
            <a:r>
              <a:rPr lang="en-US" sz="2199" spc="12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Future Plans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3914" y="3568241"/>
            <a:ext cx="17220172" cy="1781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sz="9999" spc="9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95836" y="5292275"/>
            <a:ext cx="8296328" cy="1587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742" lvl="1" indent="-329871" algn="ctr">
              <a:lnSpc>
                <a:spcPts val="4216"/>
              </a:lnSpc>
              <a:buFont typeface="Arial"/>
              <a:buChar char="•"/>
            </a:pPr>
            <a:r>
              <a:rPr lang="en-US" sz="3055" spc="299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Project Title and Team Members</a:t>
            </a:r>
          </a:p>
          <a:p>
            <a:pPr marL="659742" lvl="1" indent="-329871" algn="ctr">
              <a:lnSpc>
                <a:spcPts val="4216"/>
              </a:lnSpc>
              <a:buFont typeface="Arial"/>
              <a:buChar char="•"/>
            </a:pPr>
            <a:r>
              <a:rPr lang="en-US" sz="3055" u="none" spc="299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Purpose (About the Website, Objective and Reasonings)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86068" y="-1808676"/>
            <a:ext cx="3172137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74585" y="9258300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84715" y="-413585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134316" y="3666737"/>
            <a:ext cx="14019367" cy="5010927"/>
            <a:chOff x="0" y="0"/>
            <a:chExt cx="18692489" cy="6681236"/>
          </a:xfrm>
        </p:grpSpPr>
        <p:sp>
          <p:nvSpPr>
            <p:cNvPr id="10" name="Freeform 10"/>
            <p:cNvSpPr/>
            <p:nvPr/>
          </p:nvSpPr>
          <p:spPr>
            <a:xfrm rot="-5400000">
              <a:off x="-1180748" y="1283565"/>
              <a:ext cx="6475602" cy="4114105"/>
            </a:xfrm>
            <a:custGeom>
              <a:avLst/>
              <a:gdLst/>
              <a:ahLst/>
              <a:cxnLst/>
              <a:rect l="l" t="t" r="r" b="b"/>
              <a:pathLst>
                <a:path w="6475602" h="4114105">
                  <a:moveTo>
                    <a:pt x="0" y="0"/>
                  </a:moveTo>
                  <a:lnTo>
                    <a:pt x="6475601" y="0"/>
                  </a:lnTo>
                  <a:lnTo>
                    <a:pt x="6475601" y="4114106"/>
                  </a:lnTo>
                  <a:lnTo>
                    <a:pt x="0" y="4114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352628" y="700209"/>
              <a:ext cx="3441501" cy="2865832"/>
            </a:xfrm>
            <a:custGeom>
              <a:avLst/>
              <a:gdLst/>
              <a:ahLst/>
              <a:cxnLst/>
              <a:rect l="l" t="t" r="r" b="b"/>
              <a:pathLst>
                <a:path w="3441501" h="2865832">
                  <a:moveTo>
                    <a:pt x="0" y="0"/>
                  </a:moveTo>
                  <a:lnTo>
                    <a:pt x="3441501" y="0"/>
                  </a:lnTo>
                  <a:lnTo>
                    <a:pt x="3441501" y="2865832"/>
                  </a:lnTo>
                  <a:lnTo>
                    <a:pt x="0" y="2865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236263" y="4171840"/>
              <a:ext cx="3641579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6"/>
                </a:lnSpc>
              </a:pPr>
              <a:r>
                <a:rPr lang="en-US" sz="2738" spc="136">
                  <a:solidFill>
                    <a:srgbClr val="FFFBF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Elven Tan Kean Hong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22321" y="5502580"/>
              <a:ext cx="3069463" cy="406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4"/>
                </a:lnSpc>
              </a:pPr>
              <a:r>
                <a:rPr lang="en-US" sz="2053" spc="102">
                  <a:solidFill>
                    <a:srgbClr val="FFFBF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Web Developer</a:t>
              </a:r>
            </a:p>
          </p:txBody>
        </p:sp>
        <p:sp>
          <p:nvSpPr>
            <p:cNvPr id="14" name="Freeform 14"/>
            <p:cNvSpPr/>
            <p:nvPr/>
          </p:nvSpPr>
          <p:spPr>
            <a:xfrm rot="-5400000">
              <a:off x="13397636" y="1283565"/>
              <a:ext cx="6475602" cy="4114105"/>
            </a:xfrm>
            <a:custGeom>
              <a:avLst/>
              <a:gdLst/>
              <a:ahLst/>
              <a:cxnLst/>
              <a:rect l="l" t="t" r="r" b="b"/>
              <a:pathLst>
                <a:path w="6475602" h="4114105">
                  <a:moveTo>
                    <a:pt x="0" y="0"/>
                  </a:moveTo>
                  <a:lnTo>
                    <a:pt x="6475602" y="0"/>
                  </a:lnTo>
                  <a:lnTo>
                    <a:pt x="6475602" y="4114106"/>
                  </a:lnTo>
                  <a:lnTo>
                    <a:pt x="0" y="4114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5034606" y="471885"/>
              <a:ext cx="3201662" cy="3322480"/>
            </a:xfrm>
            <a:custGeom>
              <a:avLst/>
              <a:gdLst/>
              <a:ahLst/>
              <a:cxnLst/>
              <a:rect l="l" t="t" r="r" b="b"/>
              <a:pathLst>
                <a:path w="3201662" h="3322480">
                  <a:moveTo>
                    <a:pt x="0" y="0"/>
                  </a:moveTo>
                  <a:lnTo>
                    <a:pt x="3201662" y="0"/>
                  </a:lnTo>
                  <a:lnTo>
                    <a:pt x="3201662" y="3322480"/>
                  </a:lnTo>
                  <a:lnTo>
                    <a:pt x="0" y="3322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14814647" y="4171840"/>
              <a:ext cx="3641579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86"/>
                </a:lnSpc>
              </a:pPr>
              <a:r>
                <a:rPr lang="en-US" sz="2738" spc="136">
                  <a:solidFill>
                    <a:srgbClr val="FFFBF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Tey Sukorn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814647" y="5502580"/>
              <a:ext cx="3641579" cy="406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4"/>
                </a:lnSpc>
              </a:pPr>
              <a:r>
                <a:rPr lang="en-US" sz="2053" spc="102" dirty="0">
                  <a:solidFill>
                    <a:srgbClr val="FFFBF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Web Designer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5101226" y="0"/>
              <a:ext cx="8486558" cy="6681236"/>
            </a:xfrm>
            <a:custGeom>
              <a:avLst/>
              <a:gdLst/>
              <a:ahLst/>
              <a:cxnLst/>
              <a:rect l="l" t="t" r="r" b="b"/>
              <a:pathLst>
                <a:path w="8486558" h="6681236">
                  <a:moveTo>
                    <a:pt x="0" y="0"/>
                  </a:moveTo>
                  <a:lnTo>
                    <a:pt x="8486558" y="0"/>
                  </a:lnTo>
                  <a:lnTo>
                    <a:pt x="8486558" y="6681236"/>
                  </a:lnTo>
                  <a:lnTo>
                    <a:pt x="0" y="6681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5539177" y="1854392"/>
              <a:ext cx="7610656" cy="4015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956"/>
                </a:lnSpc>
                <a:spcBef>
                  <a:spcPct val="0"/>
                </a:spcBef>
              </a:pPr>
              <a:r>
                <a:rPr lang="en-US" sz="5765" b="1" spc="565">
                  <a:solidFill>
                    <a:srgbClr val="231F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Flame Restaurant Online Menu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221200" y="1736323"/>
            <a:ext cx="7845600" cy="834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Information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86068" y="-1808676"/>
            <a:ext cx="3172137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74585" y="9258300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84715" y="-413585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31964" y="4021455"/>
            <a:ext cx="16424073" cy="424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500" spc="343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Flame Restaurant Online Menu is a restaurant themed management system project that made by Excess Tools Holdings (</a:t>
            </a:r>
            <a:r>
              <a:rPr lang="en-US" sz="3500" spc="343" dirty="0" err="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EToH</a:t>
            </a:r>
            <a:r>
              <a:rPr lang="en-US" sz="3500" spc="343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) </a:t>
            </a:r>
            <a:r>
              <a:rPr lang="en-US" sz="3500" spc="343" dirty="0" err="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Sdn</a:t>
            </a:r>
            <a:r>
              <a:rPr lang="en-US" sz="3500" spc="343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. Bhd.</a:t>
            </a:r>
          </a:p>
          <a:p>
            <a:pPr algn="l">
              <a:lnSpc>
                <a:spcPts val="4830"/>
              </a:lnSpc>
            </a:pPr>
            <a:endParaRPr lang="en-US" sz="3500" spc="343" dirty="0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830"/>
              </a:lnSpc>
            </a:pPr>
            <a:r>
              <a:rPr lang="en-US" sz="3500" spc="343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Web Developed by Elven Tan Kean Hong.</a:t>
            </a:r>
          </a:p>
          <a:p>
            <a:pPr algn="l">
              <a:lnSpc>
                <a:spcPts val="4830"/>
              </a:lnSpc>
            </a:pPr>
            <a:r>
              <a:rPr lang="en-US" sz="3500" spc="343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Web Designed by Tey Sukorn.</a:t>
            </a:r>
          </a:p>
          <a:p>
            <a:pPr marL="0" lvl="0" indent="0" algn="l">
              <a:lnSpc>
                <a:spcPts val="4830"/>
              </a:lnSpc>
              <a:spcBef>
                <a:spcPct val="0"/>
              </a:spcBef>
            </a:pPr>
            <a:r>
              <a:rPr lang="en-US" sz="3500" spc="343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Images are provided from Google Images.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375322" y="6172200"/>
            <a:ext cx="3009393" cy="3133648"/>
          </a:xfrm>
          <a:custGeom>
            <a:avLst/>
            <a:gdLst/>
            <a:ahLst/>
            <a:cxnLst/>
            <a:rect l="l" t="t" r="r" b="b"/>
            <a:pathLst>
              <a:path w="3009393" h="3133648">
                <a:moveTo>
                  <a:pt x="0" y="0"/>
                </a:moveTo>
                <a:lnTo>
                  <a:pt x="3009393" y="0"/>
                </a:lnTo>
                <a:lnTo>
                  <a:pt x="3009393" y="3133648"/>
                </a:lnTo>
                <a:lnTo>
                  <a:pt x="0" y="31336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221200" y="1736323"/>
            <a:ext cx="7845600" cy="834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Information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86068" y="-1808676"/>
            <a:ext cx="3172137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74585" y="9258300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84715" y="-413585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31964" y="4156435"/>
            <a:ext cx="16424073" cy="424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30"/>
              </a:lnSpc>
              <a:spcBef>
                <a:spcPct val="0"/>
              </a:spcBef>
            </a:pPr>
            <a:r>
              <a:rPr lang="en-US" sz="3500" spc="34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Flame Restaurant Online Menu features...</a:t>
            </a:r>
          </a:p>
          <a:p>
            <a:pPr marL="0" lvl="0" indent="0" algn="l">
              <a:lnSpc>
                <a:spcPts val="4830"/>
              </a:lnSpc>
              <a:spcBef>
                <a:spcPct val="0"/>
              </a:spcBef>
            </a:pPr>
            <a:endParaRPr lang="en-US" sz="3500" spc="343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755651" lvl="1" indent="-377825" algn="l">
              <a:lnSpc>
                <a:spcPts val="483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u="none" spc="34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View today's randomly selected menu picks</a:t>
            </a:r>
          </a:p>
          <a:p>
            <a:pPr marL="755651" lvl="1" indent="-377825" algn="l">
              <a:lnSpc>
                <a:spcPts val="483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u="none" spc="34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Browse the full menu with images</a:t>
            </a:r>
          </a:p>
          <a:p>
            <a:pPr marL="755651" lvl="1" indent="-377825" algn="l">
              <a:lnSpc>
                <a:spcPts val="483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u="none" spc="34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Add items to a cart and place orders</a:t>
            </a:r>
          </a:p>
          <a:p>
            <a:pPr marL="755651" lvl="1" indent="-377825" algn="l">
              <a:lnSpc>
                <a:spcPts val="483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u="none" spc="34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Admin panel to view all orders (session-based)</a:t>
            </a:r>
          </a:p>
          <a:p>
            <a:pPr marL="755651" lvl="1" indent="-377825" algn="l">
              <a:lnSpc>
                <a:spcPts val="4830"/>
              </a:lnSpc>
              <a:buFont typeface="Arial"/>
              <a:buChar char="•"/>
            </a:pPr>
            <a:r>
              <a:rPr lang="en-US" sz="3500" u="none" spc="34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Responsive and modern UI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21200" y="1736323"/>
            <a:ext cx="7845600" cy="834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Information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57864" y="2547270"/>
            <a:ext cx="6306960" cy="6309618"/>
            <a:chOff x="0" y="0"/>
            <a:chExt cx="6832800" cy="6835680"/>
          </a:xfrm>
        </p:grpSpPr>
        <p:sp>
          <p:nvSpPr>
            <p:cNvPr id="3" name="Freeform 3"/>
            <p:cNvSpPr/>
            <p:nvPr/>
          </p:nvSpPr>
          <p:spPr>
            <a:xfrm>
              <a:off x="0" y="508"/>
              <a:ext cx="6832726" cy="6835140"/>
            </a:xfrm>
            <a:custGeom>
              <a:avLst/>
              <a:gdLst/>
              <a:ahLst/>
              <a:cxnLst/>
              <a:rect l="l" t="t" r="r" b="b"/>
              <a:pathLst>
                <a:path w="6832726" h="6835140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035582" y="2145857"/>
            <a:ext cx="2223718" cy="2218402"/>
            <a:chOff x="0" y="0"/>
            <a:chExt cx="2409120" cy="24033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372985" y="3913002"/>
            <a:ext cx="507082" cy="515722"/>
            <a:chOff x="0" y="0"/>
            <a:chExt cx="549360" cy="558720"/>
          </a:xfrm>
        </p:grpSpPr>
        <p:sp>
          <p:nvSpPr>
            <p:cNvPr id="7" name="Freeform 7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035582" y="7039898"/>
            <a:ext cx="2223718" cy="2218402"/>
            <a:chOff x="0" y="0"/>
            <a:chExt cx="2409120" cy="24033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09190" cy="2403348"/>
            </a:xfrm>
            <a:custGeom>
              <a:avLst/>
              <a:gdLst/>
              <a:ahLst/>
              <a:cxnLst/>
              <a:rect l="l" t="t" r="r" b="b"/>
              <a:pathLst>
                <a:path w="2409190" h="2403348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372985" y="6975433"/>
            <a:ext cx="507082" cy="515722"/>
            <a:chOff x="0" y="0"/>
            <a:chExt cx="549360" cy="558720"/>
          </a:xfrm>
        </p:grpSpPr>
        <p:sp>
          <p:nvSpPr>
            <p:cNvPr id="12" name="Freeform 12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4513878" y="7124966"/>
            <a:ext cx="219315" cy="216656"/>
            <a:chOff x="0" y="0"/>
            <a:chExt cx="237600" cy="2347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6562723" y="7039898"/>
            <a:ext cx="2224383" cy="2218402"/>
            <a:chOff x="0" y="0"/>
            <a:chExt cx="2409840" cy="24033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8942620" y="6975433"/>
            <a:ext cx="507082" cy="515722"/>
            <a:chOff x="0" y="0"/>
            <a:chExt cx="549360" cy="558720"/>
          </a:xfrm>
        </p:grpSpPr>
        <p:sp>
          <p:nvSpPr>
            <p:cNvPr id="19" name="Freeform 19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9088830" y="7124966"/>
            <a:ext cx="219979" cy="216656"/>
            <a:chOff x="0" y="0"/>
            <a:chExt cx="238320" cy="2347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562723" y="2145857"/>
            <a:ext cx="2224383" cy="2218402"/>
            <a:chOff x="0" y="0"/>
            <a:chExt cx="2409840" cy="240336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09952" cy="2403348"/>
            </a:xfrm>
            <a:custGeom>
              <a:avLst/>
              <a:gdLst/>
              <a:ahLst/>
              <a:cxnLst/>
              <a:rect l="l" t="t" r="r" b="b"/>
              <a:pathLst>
                <a:path w="2409952" h="2403348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8942620" y="3913002"/>
            <a:ext cx="507082" cy="515722"/>
            <a:chOff x="0" y="0"/>
            <a:chExt cx="549360" cy="558720"/>
          </a:xfrm>
        </p:grpSpPr>
        <p:sp>
          <p:nvSpPr>
            <p:cNvPr id="26" name="Freeform 26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4516869" y="4062535"/>
            <a:ext cx="219315" cy="216656"/>
            <a:chOff x="0" y="0"/>
            <a:chExt cx="237600" cy="2347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9089494" y="4062535"/>
            <a:ext cx="219315" cy="216656"/>
            <a:chOff x="0" y="0"/>
            <a:chExt cx="237600" cy="23472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37490" cy="234696"/>
            </a:xfrm>
            <a:custGeom>
              <a:avLst/>
              <a:gdLst/>
              <a:ahLst/>
              <a:cxnLst/>
              <a:rect l="l" t="t" r="r" b="b"/>
              <a:pathLst>
                <a:path w="237490" h="234696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id="32" name="Freeform 32"/>
          <p:cNvSpPr/>
          <p:nvPr/>
        </p:nvSpPr>
        <p:spPr>
          <a:xfrm>
            <a:off x="15398008" y="2676676"/>
            <a:ext cx="1498866" cy="1205944"/>
          </a:xfrm>
          <a:custGeom>
            <a:avLst/>
            <a:gdLst/>
            <a:ahLst/>
            <a:cxnLst/>
            <a:rect l="l" t="t" r="r" b="b"/>
            <a:pathLst>
              <a:path w="1498866" h="1205944">
                <a:moveTo>
                  <a:pt x="0" y="0"/>
                </a:moveTo>
                <a:lnTo>
                  <a:pt x="1498866" y="0"/>
                </a:lnTo>
                <a:lnTo>
                  <a:pt x="1498866" y="1205944"/>
                </a:lnTo>
                <a:lnTo>
                  <a:pt x="0" y="1205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6927575" y="7587964"/>
            <a:ext cx="1469087" cy="1268924"/>
          </a:xfrm>
          <a:custGeom>
            <a:avLst/>
            <a:gdLst/>
            <a:ahLst/>
            <a:cxnLst/>
            <a:rect l="l" t="t" r="r" b="b"/>
            <a:pathLst>
              <a:path w="1469087" h="1268924">
                <a:moveTo>
                  <a:pt x="0" y="0"/>
                </a:moveTo>
                <a:lnTo>
                  <a:pt x="1469087" y="0"/>
                </a:lnTo>
                <a:lnTo>
                  <a:pt x="1469087" y="1268924"/>
                </a:lnTo>
                <a:lnTo>
                  <a:pt x="0" y="126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4" name="Group 34"/>
          <p:cNvGrpSpPr/>
          <p:nvPr/>
        </p:nvGrpSpPr>
        <p:grpSpPr>
          <a:xfrm>
            <a:off x="9655291" y="3446026"/>
            <a:ext cx="4512106" cy="4512106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97D5A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412602" y="1254936"/>
            <a:ext cx="5150121" cy="1025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Purpose</a:t>
            </a:r>
          </a:p>
        </p:txBody>
      </p:sp>
      <p:sp>
        <p:nvSpPr>
          <p:cNvPr id="38" name="Freeform 38"/>
          <p:cNvSpPr/>
          <p:nvPr/>
        </p:nvSpPr>
        <p:spPr>
          <a:xfrm>
            <a:off x="11285417" y="4410139"/>
            <a:ext cx="1251853" cy="1303541"/>
          </a:xfrm>
          <a:custGeom>
            <a:avLst/>
            <a:gdLst/>
            <a:ahLst/>
            <a:cxnLst/>
            <a:rect l="l" t="t" r="r" b="b"/>
            <a:pathLst>
              <a:path w="1251853" h="1303541">
                <a:moveTo>
                  <a:pt x="0" y="0"/>
                </a:moveTo>
                <a:lnTo>
                  <a:pt x="1251853" y="0"/>
                </a:lnTo>
                <a:lnTo>
                  <a:pt x="1251853" y="1303541"/>
                </a:lnTo>
                <a:lnTo>
                  <a:pt x="0" y="1303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9" name="TextBox 39"/>
          <p:cNvSpPr txBox="1"/>
          <p:nvPr/>
        </p:nvSpPr>
        <p:spPr>
          <a:xfrm>
            <a:off x="1482178" y="2394843"/>
            <a:ext cx="4193516" cy="62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70"/>
              </a:lnSpc>
              <a:spcBef>
                <a:spcPct val="0"/>
              </a:spcBef>
            </a:pPr>
            <a:r>
              <a:rPr lang="en-US" sz="1862" spc="182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 overall purposes of the website.</a:t>
            </a:r>
          </a:p>
        </p:txBody>
      </p:sp>
      <p:sp>
        <p:nvSpPr>
          <p:cNvPr id="40" name="Freeform 40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5374114" y="7391647"/>
            <a:ext cx="1546654" cy="1514905"/>
          </a:xfrm>
          <a:custGeom>
            <a:avLst/>
            <a:gdLst/>
            <a:ahLst/>
            <a:cxnLst/>
            <a:rect l="l" t="t" r="r" b="b"/>
            <a:pathLst>
              <a:path w="1546654" h="1514905">
                <a:moveTo>
                  <a:pt x="0" y="0"/>
                </a:moveTo>
                <a:lnTo>
                  <a:pt x="1546654" y="0"/>
                </a:lnTo>
                <a:lnTo>
                  <a:pt x="1546654" y="1514905"/>
                </a:lnTo>
                <a:lnTo>
                  <a:pt x="0" y="15149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6876876" y="2472660"/>
            <a:ext cx="1596077" cy="1616652"/>
          </a:xfrm>
          <a:custGeom>
            <a:avLst/>
            <a:gdLst/>
            <a:ahLst/>
            <a:cxnLst/>
            <a:rect l="l" t="t" r="r" b="b"/>
            <a:pathLst>
              <a:path w="1596077" h="1616652">
                <a:moveTo>
                  <a:pt x="0" y="0"/>
                </a:moveTo>
                <a:lnTo>
                  <a:pt x="1596077" y="0"/>
                </a:lnTo>
                <a:lnTo>
                  <a:pt x="1596077" y="1616652"/>
                </a:lnTo>
                <a:lnTo>
                  <a:pt x="0" y="16166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10649252" y="5667799"/>
            <a:ext cx="2524183" cy="1624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116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Excess Tools Holdings (EToH) Sdn. Bhd.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82178" y="3645530"/>
            <a:ext cx="4482343" cy="76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Replace the traditional manual ordering system with a streamlined, digital platform for both customers and staff.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82178" y="3252411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2318" b="1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Purpose 01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82178" y="5176641"/>
            <a:ext cx="4482343" cy="76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Allow customers to easily browse the menu, view daily picks, and place orders online.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82178" y="4783522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2318" b="1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Purpose 02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82178" y="6706819"/>
            <a:ext cx="4482343" cy="1021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5"/>
              </a:lnSpc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Enable staff to efficiently view and manage all customer orders through a session-based admin panel.</a:t>
            </a:r>
          </a:p>
          <a:p>
            <a:pPr marL="0" lvl="0" indent="0" algn="l">
              <a:lnSpc>
                <a:spcPts val="2055"/>
              </a:lnSpc>
              <a:spcBef>
                <a:spcPct val="0"/>
              </a:spcBef>
            </a:pPr>
            <a:endParaRPr lang="en-US" sz="1489" spc="145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482178" y="6313701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2318" b="1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Purpose 03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82178" y="8236998"/>
            <a:ext cx="4482343" cy="76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Protect the environment by eliminating the use of order record paper for waiters.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82178" y="7843879"/>
            <a:ext cx="3465904" cy="376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99"/>
              </a:lnSpc>
              <a:spcBef>
                <a:spcPct val="0"/>
              </a:spcBef>
            </a:pPr>
            <a:r>
              <a:rPr lang="en-US" sz="2318" b="1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Purpose 04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3914" y="3568241"/>
            <a:ext cx="17220172" cy="1781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sz="9999" spc="9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CONCEPT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95836" y="5292275"/>
            <a:ext cx="8296328" cy="105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9742" lvl="1" indent="-329871" algn="ctr">
              <a:lnSpc>
                <a:spcPts val="4216"/>
              </a:lnSpc>
              <a:buFont typeface="Arial"/>
              <a:buChar char="•"/>
            </a:pPr>
            <a:r>
              <a:rPr lang="en-US" sz="3055" spc="299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Behind the Scenes</a:t>
            </a:r>
          </a:p>
          <a:p>
            <a:pPr marL="659742" lvl="1" indent="-329871" algn="ctr">
              <a:lnSpc>
                <a:spcPts val="4216"/>
              </a:lnSpc>
              <a:buFont typeface="Arial"/>
              <a:buChar char="•"/>
            </a:pPr>
            <a:r>
              <a:rPr lang="en-US" sz="3055" spc="299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Target Audience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86068" y="-1808676"/>
            <a:ext cx="3172137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74585" y="9258300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384715" y="-413585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3464792"/>
            <a:ext cx="16424073" cy="606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 spc="31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This project’s concept is originally created by Tey Sukorn, have been converted to reality by Elven Tan Kean Hong. </a:t>
            </a:r>
          </a:p>
          <a:p>
            <a:pPr algn="l">
              <a:lnSpc>
                <a:spcPts val="4416"/>
              </a:lnSpc>
            </a:pPr>
            <a:endParaRPr lang="en-US" sz="3200" spc="313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416"/>
              </a:lnSpc>
            </a:pPr>
            <a:r>
              <a:rPr lang="en-US" sz="3200" spc="31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We mostly made this project from our own home, communicating via Discord.</a:t>
            </a:r>
          </a:p>
          <a:p>
            <a:pPr algn="l">
              <a:lnSpc>
                <a:spcPts val="4416"/>
              </a:lnSpc>
            </a:pPr>
            <a:endParaRPr lang="en-US" sz="3200" spc="313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416"/>
              </a:lnSpc>
            </a:pPr>
            <a:r>
              <a:rPr lang="en-US" sz="3200" spc="31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This project started development at Late July 2025, and fully finished at 14 August 2025.</a:t>
            </a:r>
          </a:p>
          <a:p>
            <a:pPr algn="l">
              <a:lnSpc>
                <a:spcPts val="4416"/>
              </a:lnSpc>
            </a:pPr>
            <a:endParaRPr lang="en-US" sz="3200" spc="313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4416"/>
              </a:lnSpc>
            </a:pPr>
            <a:r>
              <a:rPr lang="en-US" sz="3200" spc="31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Special thanks to my classmates for supporting this project.</a:t>
            </a:r>
          </a:p>
          <a:p>
            <a:pPr algn="l">
              <a:lnSpc>
                <a:spcPts val="4416"/>
              </a:lnSpc>
            </a:pPr>
            <a:endParaRPr lang="en-US" sz="3200" spc="313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221200" y="1736323"/>
            <a:ext cx="7845600" cy="834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Behind the Scenes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</Words>
  <Application>Microsoft Office PowerPoint</Application>
  <PresentationFormat>Custom</PresentationFormat>
  <Paragraphs>117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Poppins</vt:lpstr>
      <vt:lpstr>Arial</vt:lpstr>
      <vt:lpstr>Open Sauce Italics</vt:lpstr>
      <vt:lpstr>Open Sauce</vt:lpstr>
      <vt:lpstr>Poppins Semi-Bold</vt:lpstr>
      <vt:lpstr>Open Sauce Bold</vt:lpstr>
      <vt:lpstr>Poppins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Management System</dc:title>
  <cp:lastModifiedBy>Sukorn Tey</cp:lastModifiedBy>
  <cp:revision>2</cp:revision>
  <dcterms:created xsi:type="dcterms:W3CDTF">2006-08-16T00:00:00Z</dcterms:created>
  <dcterms:modified xsi:type="dcterms:W3CDTF">2025-08-11T06:56:48Z</dcterms:modified>
  <dc:identifier>DAGvuuxZrOw</dc:identifier>
</cp:coreProperties>
</file>